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0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0"/>
            <a:ext cx="8791575" cy="2867941"/>
          </a:xfrm>
        </p:spPr>
        <p:txBody>
          <a:bodyPr>
            <a:normAutofit/>
          </a:bodyPr>
          <a:lstStyle/>
          <a:p>
            <a:pPr algn="ctr"/>
            <a:r>
              <a:rPr lang="en-US" sz="5600" b="1" dirty="0" smtClean="0"/>
              <a:t>Paf-kiet</a:t>
            </a:r>
            <a:r>
              <a:rPr lang="en-US" sz="5600" b="1" dirty="0" smtClean="0"/>
              <a:t/>
            </a:r>
            <a:br>
              <a:rPr lang="en-US" sz="5600" b="1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High voltage III-phase inverter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3" y="3411245"/>
            <a:ext cx="8791575" cy="34427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Group members:		Masood </a:t>
            </a:r>
            <a:r>
              <a:rPr lang="en-US" dirty="0" smtClean="0"/>
              <a:t>ahmed</a:t>
            </a:r>
            <a:r>
              <a:rPr lang="en-US" dirty="0" smtClean="0"/>
              <a:t> Rafay (5995)</a:t>
            </a:r>
          </a:p>
          <a:p>
            <a:r>
              <a:rPr lang="en-US" dirty="0" smtClean="0"/>
              <a:t>			Mohammad </a:t>
            </a:r>
            <a:r>
              <a:rPr lang="en-US" dirty="0" smtClean="0"/>
              <a:t>daniyal</a:t>
            </a:r>
            <a:r>
              <a:rPr lang="en-US" dirty="0" smtClean="0"/>
              <a:t> </a:t>
            </a:r>
            <a:r>
              <a:rPr lang="en-US" dirty="0" smtClean="0"/>
              <a:t>badar</a:t>
            </a:r>
            <a:r>
              <a:rPr lang="en-US" dirty="0" smtClean="0"/>
              <a:t> (6030)</a:t>
            </a:r>
          </a:p>
          <a:p>
            <a:r>
              <a:rPr lang="en-US" dirty="0" smtClean="0"/>
              <a:t>			Junaid Akhter (6087)</a:t>
            </a:r>
          </a:p>
          <a:p>
            <a:endParaRPr lang="en-US" dirty="0" smtClean="0"/>
          </a:p>
          <a:p>
            <a:r>
              <a:rPr lang="en-US" dirty="0" smtClean="0"/>
              <a:t>Internal advisor:	lect. </a:t>
            </a:r>
            <a:r>
              <a:rPr lang="en-US" dirty="0" smtClean="0"/>
              <a:t>nouman</a:t>
            </a:r>
            <a:r>
              <a:rPr lang="en-US" dirty="0" smtClean="0"/>
              <a:t> </a:t>
            </a:r>
            <a:r>
              <a:rPr lang="en-US" dirty="0" smtClean="0"/>
              <a:t>masood</a:t>
            </a:r>
            <a:endParaRPr lang="en-US" dirty="0"/>
          </a:p>
          <a:p>
            <a:r>
              <a:rPr lang="en-US" dirty="0" smtClean="0"/>
              <a:t>Sponsored by:		Star engineering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 e n I o r	d e s I g n	p r o j e c t</a:t>
            </a:r>
          </a:p>
        </p:txBody>
      </p:sp>
    </p:spTree>
    <p:extLst>
      <p:ext uri="{BB962C8B-B14F-4D97-AF65-F5344CB8AC3E}">
        <p14:creationId xmlns:p14="http://schemas.microsoft.com/office/powerpoint/2010/main" val="1188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-20151123-WA0030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239" y="1709776"/>
            <a:ext cx="8071611" cy="4438993"/>
          </a:xfrm>
        </p:spPr>
      </p:pic>
      <p:sp>
        <p:nvSpPr>
          <p:cNvPr id="8" name="Rectangle 7"/>
          <p:cNvSpPr/>
          <p:nvPr/>
        </p:nvSpPr>
        <p:spPr>
          <a:xfrm>
            <a:off x="3404805" y="831625"/>
            <a:ext cx="4936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Video of 3 </a:t>
            </a:r>
            <a:r>
              <a:rPr 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Phase Output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51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86867" y="901855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Safety and precautions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ubber Gloves</a:t>
            </a:r>
          </a:p>
          <a:p>
            <a:r>
              <a:rPr lang="en-US" dirty="0" smtClean="0"/>
              <a:t>Safety Goggles</a:t>
            </a:r>
          </a:p>
          <a:p>
            <a:r>
              <a:rPr lang="en-US" dirty="0" smtClean="0"/>
              <a:t>Testing Environment</a:t>
            </a:r>
          </a:p>
          <a:p>
            <a:r>
              <a:rPr lang="en-US" dirty="0" smtClean="0"/>
              <a:t>Heat Sink</a:t>
            </a:r>
          </a:p>
          <a:p>
            <a:r>
              <a:rPr lang="en-US" dirty="0" smtClean="0"/>
              <a:t>Discharging </a:t>
            </a:r>
            <a:r>
              <a:rPr lang="en-US" dirty="0" smtClean="0"/>
              <a:t>Capacitor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249487"/>
            <a:ext cx="4231784" cy="2632870"/>
          </a:xfrm>
        </p:spPr>
      </p:pic>
    </p:spTree>
    <p:extLst>
      <p:ext uri="{BB962C8B-B14F-4D97-AF65-F5344CB8AC3E}">
        <p14:creationId xmlns:p14="http://schemas.microsoft.com/office/powerpoint/2010/main" val="182753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Modified Sine-Wave as output</a:t>
            </a:r>
          </a:p>
          <a:p>
            <a:r>
              <a:rPr lang="en-US" dirty="0" smtClean="0"/>
              <a:t>Drives Resistive load perfectly</a:t>
            </a:r>
          </a:p>
          <a:p>
            <a:r>
              <a:rPr lang="en-US" dirty="0" smtClean="0"/>
              <a:t>Drive Inductive load but there is a 20% drop in efficiency due to harmonics.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249488"/>
            <a:ext cx="4361970" cy="3541712"/>
          </a:xfrm>
        </p:spPr>
      </p:pic>
    </p:spTree>
    <p:extLst>
      <p:ext uri="{BB962C8B-B14F-4D97-AF65-F5344CB8AC3E}">
        <p14:creationId xmlns:p14="http://schemas.microsoft.com/office/powerpoint/2010/main" val="257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38214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7" y="1916784"/>
            <a:ext cx="6389230" cy="4498066"/>
          </a:xfrm>
        </p:spPr>
      </p:pic>
    </p:spTree>
    <p:extLst>
      <p:ext uri="{BB962C8B-B14F-4D97-AF65-F5344CB8AC3E}">
        <p14:creationId xmlns:p14="http://schemas.microsoft.com/office/powerpoint/2010/main" val="10132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discussion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4" y="2097087"/>
            <a:ext cx="5030787" cy="3541715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141413" y="2097088"/>
            <a:ext cx="4875211" cy="3541714"/>
          </a:xfrm>
        </p:spPr>
        <p:txBody>
          <a:bodyPr/>
          <a:lstStyle/>
          <a:p>
            <a:r>
              <a:rPr lang="en-US" dirty="0" smtClean="0"/>
              <a:t>Increasing Demand of Electric Power</a:t>
            </a:r>
          </a:p>
          <a:p>
            <a:r>
              <a:rPr lang="en-US" dirty="0" smtClean="0"/>
              <a:t>Load-shedding</a:t>
            </a:r>
          </a:p>
          <a:p>
            <a:r>
              <a:rPr lang="en-US" dirty="0" smtClean="0"/>
              <a:t>Maintenance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Aims and objectives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03" y="2097088"/>
            <a:ext cx="4722282" cy="354171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41413" y="2097086"/>
            <a:ext cx="4875211" cy="3541714"/>
          </a:xfrm>
        </p:spPr>
        <p:txBody>
          <a:bodyPr/>
          <a:lstStyle/>
          <a:p>
            <a:r>
              <a:rPr lang="en-US" dirty="0" smtClean="0"/>
              <a:t>Constant </a:t>
            </a:r>
            <a:r>
              <a:rPr lang="en-US" dirty="0" smtClean="0"/>
              <a:t>AC-Supply</a:t>
            </a:r>
            <a:endParaRPr lang="en-US" dirty="0" smtClean="0"/>
          </a:p>
          <a:p>
            <a:r>
              <a:rPr lang="en-US" dirty="0" smtClean="0"/>
              <a:t>Drives </a:t>
            </a:r>
            <a:r>
              <a:rPr lang="en-US" dirty="0" smtClean="0"/>
              <a:t>Moderate</a:t>
            </a:r>
            <a:r>
              <a:rPr lang="en-US" dirty="0" smtClean="0"/>
              <a:t> </a:t>
            </a:r>
            <a:r>
              <a:rPr lang="en-US" dirty="0" smtClean="0"/>
              <a:t>Power Loads</a:t>
            </a:r>
          </a:p>
          <a:p>
            <a:r>
              <a:rPr lang="en-US" dirty="0" smtClean="0"/>
              <a:t>Providing Cheap Electric Power</a:t>
            </a:r>
          </a:p>
          <a:p>
            <a:r>
              <a:rPr lang="en-US" dirty="0" smtClean="0"/>
              <a:t>Environment Friendly Setup</a:t>
            </a:r>
          </a:p>
          <a:p>
            <a:r>
              <a:rPr lang="en-US" dirty="0"/>
              <a:t>L</a:t>
            </a:r>
            <a:r>
              <a:rPr lang="en-US" dirty="0" smtClean="0"/>
              <a:t>ess</a:t>
            </a:r>
            <a:r>
              <a:rPr lang="en-US" dirty="0" smtClean="0"/>
              <a:t> </a:t>
            </a:r>
            <a:r>
              <a:rPr lang="en-US" dirty="0" smtClean="0"/>
              <a:t>Risk of Breakdown</a:t>
            </a:r>
          </a:p>
        </p:txBody>
      </p:sp>
    </p:spTree>
    <p:extLst>
      <p:ext uri="{BB962C8B-B14F-4D97-AF65-F5344CB8AC3E}">
        <p14:creationId xmlns:p14="http://schemas.microsoft.com/office/powerpoint/2010/main" val="13401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Conserve Electricity</a:t>
            </a:r>
          </a:p>
          <a:p>
            <a:r>
              <a:rPr lang="en-US" dirty="0" smtClean="0"/>
              <a:t>Can be installed anywhere</a:t>
            </a:r>
          </a:p>
          <a:p>
            <a:r>
              <a:rPr lang="en-US" dirty="0" smtClean="0"/>
              <a:t>Drive </a:t>
            </a:r>
            <a:r>
              <a:rPr lang="en-US" dirty="0" smtClean="0"/>
              <a:t>Three Phase </a:t>
            </a:r>
            <a:r>
              <a:rPr lang="en-US" dirty="0" smtClean="0"/>
              <a:t>motors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249486"/>
            <a:ext cx="5027611" cy="3541714"/>
          </a:xfrm>
        </p:spPr>
      </p:pic>
    </p:spTree>
    <p:extLst>
      <p:ext uri="{BB962C8B-B14F-4D97-AF65-F5344CB8AC3E}">
        <p14:creationId xmlns:p14="http://schemas.microsoft.com/office/powerpoint/2010/main" val="35737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478570"/>
            <a:ext cx="9905998" cy="4760912"/>
          </a:xfrm>
        </p:spPr>
      </p:pic>
    </p:spTree>
    <p:extLst>
      <p:ext uri="{BB962C8B-B14F-4D97-AF65-F5344CB8AC3E}">
        <p14:creationId xmlns:p14="http://schemas.microsoft.com/office/powerpoint/2010/main" val="41033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67519"/>
          </a:xfrm>
        </p:spPr>
        <p:txBody>
          <a:bodyPr/>
          <a:lstStyle/>
          <a:p>
            <a:pPr algn="ctr"/>
            <a:r>
              <a:rPr lang="en-US" dirty="0" smtClean="0"/>
              <a:t>Sub block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689" t="18795" r="19549" b="9200"/>
          <a:stretch/>
        </p:blipFill>
        <p:spPr>
          <a:xfrm>
            <a:off x="1830012" y="1267519"/>
            <a:ext cx="8528800" cy="5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6416" y="2460196"/>
            <a:ext cx="9187443" cy="1478570"/>
          </a:xfrm>
        </p:spPr>
        <p:txBody>
          <a:bodyPr/>
          <a:lstStyle/>
          <a:p>
            <a:pPr algn="ctr"/>
            <a:r>
              <a:rPr lang="en-US" dirty="0" smtClean="0"/>
              <a:t>Internal equivalent circuit diagram of stk-621061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18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496</TotalTime>
  <Words>100</Words>
  <Application>Microsoft Office PowerPoint</Application>
  <PresentationFormat>Widescreen</PresentationFormat>
  <Paragraphs>38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Paf-kiet  High voltage III-phase inverter</vt:lpstr>
      <vt:lpstr>introduction</vt:lpstr>
      <vt:lpstr>Problem discussion</vt:lpstr>
      <vt:lpstr>Aims and objectives</vt:lpstr>
      <vt:lpstr>functionality</vt:lpstr>
      <vt:lpstr>Block Diagram</vt:lpstr>
      <vt:lpstr>Sub block diagram</vt:lpstr>
      <vt:lpstr>Internal equivalent circuit diagram of stk-621061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voltage III-phase inverter</dc:title>
  <dc:creator>M.A Rafay Qureshi</dc:creator>
  <cp:lastModifiedBy>M.A Rafay Qureshi</cp:lastModifiedBy>
  <cp:revision>27</cp:revision>
  <dcterms:created xsi:type="dcterms:W3CDTF">2015-11-23T13:37:41Z</dcterms:created>
  <dcterms:modified xsi:type="dcterms:W3CDTF">2015-11-24T09:32:24Z</dcterms:modified>
</cp:coreProperties>
</file>